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CB5BB9-AA03-4613-AF1D-94AF084FED80}">
  <a:tblStyle styleId="{4BCB5BB9-AA03-4613-AF1D-94AF084FED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>
      <p:cViewPr varScale="1">
        <p:scale>
          <a:sx n="122" d="100"/>
          <a:sy n="122" d="100"/>
        </p:scale>
        <p:origin x="8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ff51878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ff51878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053404ed5_1_25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053404ed5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053404ed5_1_13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e053404ed5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f7982d7d1_0_6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df7982d7d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f7982d7d1_0_7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df7982d7d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f7982d7d1_0_75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df7982d7d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f7982d7d1_0_5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df7982d7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fd0398c40_4_12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dfd0398c40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053404ed5_1_15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053404ed5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053404ed5_1_15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e053404ed5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2390d27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2390d27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fd0398c40_4_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fd0398c40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fd0398c40_4_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dfd0398c4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053404ed5_1_16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053404ed5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fd0398c40_2_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dfd0398c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f7982d7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f7982d7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f7982d7d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f7982d7d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f7982d7d1_0_10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df7982d7d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f2390d27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f2390d27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f7982d7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f7982d7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53404ed5_1_12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053404ed5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f7982d7d1_0_55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df7982d7d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053404ed5_1_12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e053404ed5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053404ed5_1_131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053404ed5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053404ed5_1_146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e053404ed5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f7982d7d1_0_80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81350" tIns="81350" rIns="81350" bIns="81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f7982d7d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1"/>
          </p:nvPr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468360" y="195210"/>
            <a:ext cx="8206920" cy="401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3"/>
          </p:nvPr>
        </p:nvSpPr>
        <p:spPr>
          <a:xfrm>
            <a:off x="467352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2"/>
          </p:nvPr>
        </p:nvSpPr>
        <p:spPr>
          <a:xfrm>
            <a:off x="468360" y="323136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4"/>
          </p:nvPr>
        </p:nvSpPr>
        <p:spPr>
          <a:xfrm>
            <a:off x="467352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324324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3"/>
          </p:nvPr>
        </p:nvSpPr>
        <p:spPr>
          <a:xfrm>
            <a:off x="601812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4"/>
          </p:nvPr>
        </p:nvSpPr>
        <p:spPr>
          <a:xfrm>
            <a:off x="46836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5"/>
          </p:nvPr>
        </p:nvSpPr>
        <p:spPr>
          <a:xfrm>
            <a:off x="324324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6"/>
          </p:nvPr>
        </p:nvSpPr>
        <p:spPr>
          <a:xfrm>
            <a:off x="601812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subTitle" idx="1"/>
          </p:nvPr>
        </p:nvSpPr>
        <p:spPr>
          <a:xfrm>
            <a:off x="468360" y="195210"/>
            <a:ext cx="8206920" cy="401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3"/>
          </p:nvPr>
        </p:nvSpPr>
        <p:spPr>
          <a:xfrm>
            <a:off x="467352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2"/>
          </p:nvPr>
        </p:nvSpPr>
        <p:spPr>
          <a:xfrm>
            <a:off x="468360" y="3231360"/>
            <a:ext cx="820692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7"/>
          <p:cNvSpPr txBox="1">
            <a:spLocks noGrp="1"/>
          </p:cNvSpPr>
          <p:nvPr>
            <p:ph type="body" idx="2"/>
          </p:nvPr>
        </p:nvSpPr>
        <p:spPr>
          <a:xfrm>
            <a:off x="4673520" y="170748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body" idx="3"/>
          </p:nvPr>
        </p:nvSpPr>
        <p:spPr>
          <a:xfrm>
            <a:off x="46836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7"/>
          <p:cNvSpPr txBox="1">
            <a:spLocks noGrp="1"/>
          </p:cNvSpPr>
          <p:nvPr>
            <p:ph type="body" idx="4"/>
          </p:nvPr>
        </p:nvSpPr>
        <p:spPr>
          <a:xfrm>
            <a:off x="4673520" y="3231360"/>
            <a:ext cx="400464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2"/>
          </p:nvPr>
        </p:nvSpPr>
        <p:spPr>
          <a:xfrm>
            <a:off x="324324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body" idx="3"/>
          </p:nvPr>
        </p:nvSpPr>
        <p:spPr>
          <a:xfrm>
            <a:off x="6018120" y="170748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body" idx="4"/>
          </p:nvPr>
        </p:nvSpPr>
        <p:spPr>
          <a:xfrm>
            <a:off x="46836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body" idx="5"/>
          </p:nvPr>
        </p:nvSpPr>
        <p:spPr>
          <a:xfrm>
            <a:off x="324324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body" idx="6"/>
          </p:nvPr>
        </p:nvSpPr>
        <p:spPr>
          <a:xfrm>
            <a:off x="6018120" y="3231360"/>
            <a:ext cx="2642400" cy="139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457200" y="4840020"/>
            <a:ext cx="2133360" cy="2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124080" y="4840020"/>
            <a:ext cx="2895120" cy="2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553080" y="4840020"/>
            <a:ext cx="2133360" cy="25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1908000" y="195210"/>
            <a:ext cx="6767280" cy="85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1908000" y="1200150"/>
            <a:ext cx="6778440" cy="339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dt" idx="10"/>
          </p:nvPr>
        </p:nvSpPr>
        <p:spPr>
          <a:xfrm>
            <a:off x="457200" y="4840020"/>
            <a:ext cx="2133360" cy="2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ftr" idx="11"/>
          </p:nvPr>
        </p:nvSpPr>
        <p:spPr>
          <a:xfrm>
            <a:off x="3124080" y="4840020"/>
            <a:ext cx="2895120" cy="2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6553080" y="4840020"/>
            <a:ext cx="2133360" cy="2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://drive.google.com/file/d/1Hlg3ou3nvvf4JJ5VRPkaCh-yhrtCvZny/vie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LT-yvTDh62kiScaNUgrXF8h1ii5WGjc/vie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EB8FC"/>
            </a:gs>
            <a:gs pos="100000">
              <a:srgbClr val="096D9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-13525" y="0"/>
            <a:ext cx="9226175" cy="6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effectLst>
            <a:outerShdw dist="38100" dir="4320000" algn="bl" rotWithShape="0">
              <a:srgbClr val="000000">
                <a:alpha val="86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Tracking Software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Augmented Reality ( AR )</a:t>
            </a:r>
            <a:endParaRPr/>
          </a:p>
        </p:txBody>
      </p:sp>
      <p:sp>
        <p:nvSpPr>
          <p:cNvPr id="173" name="Google Shape;173;p39"/>
          <p:cNvSpPr txBox="1">
            <a:spLocks noGrp="1"/>
          </p:cNvSpPr>
          <p:nvPr>
            <p:ph type="subTitle" idx="1"/>
          </p:nvPr>
        </p:nvSpPr>
        <p:spPr>
          <a:xfrm>
            <a:off x="311700" y="3320775"/>
            <a:ext cx="8520600" cy="792600"/>
          </a:xfrm>
          <a:prstGeom prst="rect">
            <a:avLst/>
          </a:prstGeom>
          <a:effectLst>
            <a:outerShdw dist="38100" dir="2040000" algn="bl" rotWithShape="0">
              <a:srgbClr val="000000">
                <a:alpha val="9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ID : S1_2021_19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 txBox="1">
            <a:spLocks noGrp="1"/>
          </p:cNvSpPr>
          <p:nvPr>
            <p:ph type="title"/>
          </p:nvPr>
        </p:nvSpPr>
        <p:spPr>
          <a:xfrm>
            <a:off x="468360" y="195210"/>
            <a:ext cx="8206800" cy="86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Critical Review of the existing product</a:t>
            </a:r>
            <a:endParaRPr sz="2500">
              <a:solidFill>
                <a:srgbClr val="0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5" name="Google Shape;235;p48"/>
          <p:cNvSpPr txBox="1">
            <a:spLocks noGrp="1"/>
          </p:cNvSpPr>
          <p:nvPr>
            <p:ph type="body" idx="1"/>
          </p:nvPr>
        </p:nvSpPr>
        <p:spPr>
          <a:xfrm>
            <a:off x="468360" y="1707480"/>
            <a:ext cx="8206800" cy="291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Zeekit app produce static image which cannot be viewed from different angles.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WSS software has low accuracy and the virtual garment is not adjusted to the body accordingly.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TheDressingRoom by Gap, there is difference between actual body and the avatar created.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 txBox="1"/>
          <p:nvPr/>
        </p:nvSpPr>
        <p:spPr>
          <a:xfrm>
            <a:off x="1908000" y="1052300"/>
            <a:ext cx="67785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Softwares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Unity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Blender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Viro media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Viro react cli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React Native cli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HARDWARE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MAC laptop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IPHONE Xs or above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3080" marR="0" lvl="0" indent="-2157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None/>
            </a:pPr>
            <a:endParaRPr sz="2000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9"/>
          <p:cNvSpPr txBox="1"/>
          <p:nvPr/>
        </p:nvSpPr>
        <p:spPr>
          <a:xfrm>
            <a:off x="3124080" y="4840020"/>
            <a:ext cx="2895120" cy="2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Designed by PoweredTemplate.com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49"/>
          <p:cNvSpPr txBox="1"/>
          <p:nvPr/>
        </p:nvSpPr>
        <p:spPr>
          <a:xfrm>
            <a:off x="2257150" y="195210"/>
            <a:ext cx="67674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TOOLS &amp; TECHNOLOGIES USED</a:t>
            </a:r>
            <a:endParaRPr sz="3200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METHODOLOGIES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8" name="Google Shape;248;p50"/>
          <p:cNvSpPr txBox="1"/>
          <p:nvPr/>
        </p:nvSpPr>
        <p:spPr>
          <a:xfrm>
            <a:off x="468423" y="1460443"/>
            <a:ext cx="8206800" cy="29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Agile M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ethodology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Faster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Eliminates rework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 priorities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Maintain small release cycles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SCRUM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Daily scrums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 and Sprint backlogs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Peer Code Review and change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 txBox="1"/>
          <p:nvPr/>
        </p:nvSpPr>
        <p:spPr>
          <a:xfrm>
            <a:off x="531475" y="1948200"/>
            <a:ext cx="26379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FLOWCHART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00" y="146300"/>
            <a:ext cx="4866499" cy="4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/>
        </p:nvSpPr>
        <p:spPr>
          <a:xfrm>
            <a:off x="240057" y="2138550"/>
            <a:ext cx="2405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USE-CASE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0" name="Google Shape;2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525" y="374537"/>
            <a:ext cx="5766925" cy="43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3"/>
          <p:cNvSpPr txBox="1"/>
          <p:nvPr/>
        </p:nvSpPr>
        <p:spPr>
          <a:xfrm>
            <a:off x="196875" y="2138550"/>
            <a:ext cx="26100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TASK </a:t>
            </a:r>
            <a:endParaRPr sz="2900">
              <a:solidFill>
                <a:srgbClr val="0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UNDERTAKEN</a:t>
            </a:r>
            <a:endParaRPr sz="29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825" y="467600"/>
            <a:ext cx="5861925" cy="42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/>
        </p:nvSpPr>
        <p:spPr>
          <a:xfrm>
            <a:off x="468360" y="275785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SCOPE</a:t>
            </a:r>
            <a:endParaRPr sz="3200">
              <a:solidFill>
                <a:srgbClr val="0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0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2" name="Google Shape;272;p54"/>
          <p:cNvSpPr txBox="1"/>
          <p:nvPr/>
        </p:nvSpPr>
        <p:spPr>
          <a:xfrm>
            <a:off x="468360" y="1707480"/>
            <a:ext cx="8206800" cy="29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 language selection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 selection and design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body outfit overlay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Virtual e-commerce app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/>
          <p:nvPr/>
        </p:nvSpPr>
        <p:spPr>
          <a:xfrm>
            <a:off x="468360" y="275785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ARKIT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8" name="Google Shape;2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25" y="1142175"/>
            <a:ext cx="6253301" cy="390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ShirtAR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4" name="Google Shape;28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724" y="1061650"/>
            <a:ext cx="6751626" cy="376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Shirt Prefab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90" name="Google Shape;2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60" y="1061640"/>
            <a:ext cx="4004640" cy="3371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3520" y="1061640"/>
            <a:ext cx="4004640" cy="336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41087" y="0"/>
            <a:ext cx="9226175" cy="6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87900" y="4402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Project Brief: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A clothing try on mobile application based on full body tracking using AR</a:t>
            </a:r>
            <a:r>
              <a:rPr lang="en" sz="2600"/>
              <a:t>.</a:t>
            </a:r>
            <a:endParaRPr sz="2600"/>
          </a:p>
        </p:txBody>
      </p:sp>
      <p:sp>
        <p:nvSpPr>
          <p:cNvPr id="180" name="Google Shape;180;p40"/>
          <p:cNvSpPr txBox="1">
            <a:spLocks noGrp="1"/>
          </p:cNvSpPr>
          <p:nvPr>
            <p:ph type="body" idx="1"/>
          </p:nvPr>
        </p:nvSpPr>
        <p:spPr>
          <a:xfrm>
            <a:off x="387900" y="1959850"/>
            <a:ext cx="4184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TEAM MEMBERS</a:t>
            </a:r>
            <a:endParaRPr b="1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Bibek Adhikari - 30376204 (Developer)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Pratik Maharjan - 30376695 (Designer)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Kathleen Mediavillo - 30376525 ( Project Manager)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Rachita Awal - 30377003 (Business Analyst and Researcher)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/>
        </p:nvSpPr>
        <p:spPr>
          <a:xfrm>
            <a:off x="468360" y="195210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Pant AR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97" name="Google Shape;2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" y="1061610"/>
            <a:ext cx="6761784" cy="377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/>
          <p:nvPr/>
        </p:nvSpPr>
        <p:spPr>
          <a:xfrm>
            <a:off x="2041275" y="1061600"/>
            <a:ext cx="3988500" cy="398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9"/>
          <p:cNvSpPr txBox="1"/>
          <p:nvPr/>
        </p:nvSpPr>
        <p:spPr>
          <a:xfrm>
            <a:off x="468360" y="195210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Pant</a:t>
            </a: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 Prefab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04" name="Google Shape;3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00" y="1200560"/>
            <a:ext cx="3473323" cy="377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Bone Controller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10" name="Google Shape;310;p60"/>
          <p:cNvPicPr preferRelativeResize="0"/>
          <p:nvPr/>
        </p:nvPicPr>
        <p:blipFill rotWithShape="1">
          <a:blip r:embed="rId3">
            <a:alphaModFix/>
          </a:blip>
          <a:srcRect l="8937" t="4385" r="8945" b="2"/>
          <a:stretch/>
        </p:blipFill>
        <p:spPr>
          <a:xfrm>
            <a:off x="576000" y="1026000"/>
            <a:ext cx="7271640" cy="371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1"/>
          <p:cNvSpPr txBox="1"/>
          <p:nvPr/>
        </p:nvSpPr>
        <p:spPr>
          <a:xfrm>
            <a:off x="1908000" y="1200150"/>
            <a:ext cx="67785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Shopping for clothes is a tedious job as it can waste time for finding the perfect fit and standing in the long queue for payment as well.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Especially in this pandemic, the digital transformation is necessary for time saving and efficiency.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project aims for developing the body tracking software that detects the human body positions and movements and customers can try on outfits virtually in a real time.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users are able to try the clothes without going anywhere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photo screenshot function is also available for future reference.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app is user-friendly with a simple GUI where screenshot can also be shared through social media platform.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61"/>
          <p:cNvSpPr txBox="1"/>
          <p:nvPr/>
        </p:nvSpPr>
        <p:spPr>
          <a:xfrm>
            <a:off x="3124080" y="4840020"/>
            <a:ext cx="28950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Designed by PoweredTemplate.com</a:t>
            </a:r>
            <a:endParaRPr sz="11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61"/>
          <p:cNvSpPr txBox="1"/>
          <p:nvPr/>
        </p:nvSpPr>
        <p:spPr>
          <a:xfrm>
            <a:off x="2257150" y="195210"/>
            <a:ext cx="67674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CONCLUSION</a:t>
            </a:r>
            <a:endParaRPr sz="3200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3525" y="0"/>
            <a:ext cx="9226175" cy="6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2"/>
          <p:cNvSpPr txBox="1"/>
          <p:nvPr/>
        </p:nvSpPr>
        <p:spPr>
          <a:xfrm>
            <a:off x="389475" y="2194650"/>
            <a:ext cx="30486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POSTER</a:t>
            </a:r>
            <a:endParaRPr sz="3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773" y="0"/>
            <a:ext cx="33277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3525" y="0"/>
            <a:ext cx="9226175" cy="6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3"/>
          <p:cNvSpPr txBox="1"/>
          <p:nvPr/>
        </p:nvSpPr>
        <p:spPr>
          <a:xfrm>
            <a:off x="416325" y="456600"/>
            <a:ext cx="3048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PROMO VIDEO</a:t>
            </a:r>
            <a:endParaRPr sz="2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1" name="Google Shape;331;p63" title="promo vide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2750" y="1060925"/>
            <a:ext cx="7238500" cy="38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"/>
          <p:cNvSpPr txBox="1"/>
          <p:nvPr/>
        </p:nvSpPr>
        <p:spPr>
          <a:xfrm>
            <a:off x="610381" y="2138550"/>
            <a:ext cx="328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WALKTHROUGH VIDEO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7" name="Google Shape;337;p64" title="walkthroug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75" y="0"/>
            <a:ext cx="2400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5"/>
          <p:cNvSpPr txBox="1"/>
          <p:nvPr/>
        </p:nvSpPr>
        <p:spPr>
          <a:xfrm rot="600065">
            <a:off x="2193244" y="1284585"/>
            <a:ext cx="4767749" cy="2484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258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65"/>
          <p:cNvSpPr txBox="1"/>
          <p:nvPr/>
        </p:nvSpPr>
        <p:spPr>
          <a:xfrm>
            <a:off x="3276825" y="2054725"/>
            <a:ext cx="283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13525" y="0"/>
            <a:ext cx="9226175" cy="68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SUPERVISOR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Mr. Vishal Saha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WORKSHOP FACILITATOR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Elizabeth Nain</a:t>
            </a:r>
            <a:endParaRPr/>
          </a:p>
        </p:txBody>
      </p:sp>
      <p:sp>
        <p:nvSpPr>
          <p:cNvPr id="188" name="Google Shape;188;p41"/>
          <p:cNvSpPr txBox="1"/>
          <p:nvPr/>
        </p:nvSpPr>
        <p:spPr>
          <a:xfrm>
            <a:off x="5506075" y="1489825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DETAILS</a:t>
            </a:r>
            <a:endParaRPr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Parimal Kumar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Trigensoft Company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+91-9767343333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parimal@trigensoft.com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2"/>
          <p:cNvSpPr txBox="1"/>
          <p:nvPr/>
        </p:nvSpPr>
        <p:spPr>
          <a:xfrm>
            <a:off x="396720" y="250020"/>
            <a:ext cx="835164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4" name="Google Shape;194;p42"/>
          <p:cNvSpPr txBox="1"/>
          <p:nvPr/>
        </p:nvSpPr>
        <p:spPr>
          <a:xfrm>
            <a:off x="395280" y="1275210"/>
            <a:ext cx="834984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3080" marR="0" lvl="0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∙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Body Tracking Software is a iOS application built using Unity and ARkit where users can try outfits virtually using mobile camera that supports body tracking using AR.  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∙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 selecting outfit we enter AR scene where the outfit looks for part of body to be mapped.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∙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application also allows us to capture image while trying outfits and share them to social medias.  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/>
          <p:nvPr/>
        </p:nvSpPr>
        <p:spPr>
          <a:xfrm>
            <a:off x="468360" y="275785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FEATURE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200" name="Google Shape;200;p43"/>
          <p:cNvGraphicFramePr/>
          <p:nvPr/>
        </p:nvGraphicFramePr>
        <p:xfrm>
          <a:off x="654398" y="1225550"/>
          <a:ext cx="7688900" cy="3137375"/>
        </p:xfrm>
        <a:graphic>
          <a:graphicData uri="http://schemas.openxmlformats.org/drawingml/2006/table">
            <a:tbl>
              <a:tblPr>
                <a:noFill/>
                <a:tableStyleId>{4BCB5BB9-AA03-4613-AF1D-94AF084FED80}</a:tableStyleId>
              </a:tblPr>
              <a:tblGrid>
                <a:gridCol w="150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</a:t>
                      </a:r>
                      <a:endParaRPr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Selecting the outfit that includes pants or shirt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Try In</a:t>
                      </a:r>
                      <a:endParaRPr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Try the pant or shirt in AR view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Screenshot</a:t>
                      </a:r>
                      <a:endParaRPr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Photo capturing : Screenshot function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6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Share</a:t>
                      </a:r>
                      <a:endParaRPr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Share in social media</a:t>
                      </a:r>
                      <a:endParaRPr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2743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OBJECTIVES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" name="Google Shape;206;p44"/>
          <p:cNvSpPr txBox="1"/>
          <p:nvPr/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application is intended to reduce the cost and efforts of trying outfits using just a mobile application.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reduce the number of product return.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 allow customers try outfits using mobile camera before actually 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doing the online shopping.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detect the human body positions and body movements using smartphone camera</a:t>
            </a: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PROBLEM STATEMENT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2" name="Google Shape;212;p45"/>
          <p:cNvSpPr txBox="1"/>
          <p:nvPr/>
        </p:nvSpPr>
        <p:spPr>
          <a:xfrm>
            <a:off x="468360" y="1707480"/>
            <a:ext cx="8206920" cy="291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55600" algn="l" rtl="0">
              <a:spcBef>
                <a:spcPts val="1414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customers are unable to check fitting  on online shopping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Limits the idea of how clothes look like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 in returning of the clothes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Greater loss for retailers as well as customers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 queue in fitting rooms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Thus the proposed project helps in trying the clothes in AR with proper human body detection and movement tracking.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1414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/>
        </p:nvSpPr>
        <p:spPr>
          <a:xfrm>
            <a:off x="468360" y="195210"/>
            <a:ext cx="8206920" cy="86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SIGNIFICANCE </a:t>
            </a:r>
            <a:r>
              <a:rPr lang="en" sz="3200" strike="noStrike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OF PRODUCT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8" name="Google Shape;218;p46"/>
          <p:cNvSpPr txBox="1">
            <a:spLocks noGrp="1"/>
          </p:cNvSpPr>
          <p:nvPr>
            <p:ph type="body" idx="1"/>
          </p:nvPr>
        </p:nvSpPr>
        <p:spPr>
          <a:xfrm>
            <a:off x="1328425" y="1180350"/>
            <a:ext cx="2714400" cy="1391400"/>
          </a:xfrm>
          <a:prstGeom prst="rect">
            <a:avLst/>
          </a:prstGeom>
          <a:solidFill>
            <a:srgbClr val="0FFFFF"/>
          </a:solidFill>
          <a:effectLst>
            <a:outerShdw blurRad="57150" dist="152400" dir="288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274300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the clothes in AR without physically trying is more convenient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6"/>
          <p:cNvSpPr txBox="1">
            <a:spLocks noGrp="1"/>
          </p:cNvSpPr>
          <p:nvPr>
            <p:ph type="body" idx="1"/>
          </p:nvPr>
        </p:nvSpPr>
        <p:spPr>
          <a:xfrm>
            <a:off x="4681450" y="1180350"/>
            <a:ext cx="2714400" cy="1391400"/>
          </a:xfrm>
          <a:prstGeom prst="rect">
            <a:avLst/>
          </a:prstGeom>
          <a:solidFill>
            <a:srgbClr val="0FFFFF"/>
          </a:solidFill>
          <a:effectLst>
            <a:outerShdw blurRad="57150" dist="152400" dir="288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5486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Saves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6"/>
          <p:cNvSpPr txBox="1">
            <a:spLocks noGrp="1"/>
          </p:cNvSpPr>
          <p:nvPr>
            <p:ph type="body" idx="1"/>
          </p:nvPr>
        </p:nvSpPr>
        <p:spPr>
          <a:xfrm>
            <a:off x="1328425" y="3100075"/>
            <a:ext cx="2714400" cy="1391400"/>
          </a:xfrm>
          <a:prstGeom prst="rect">
            <a:avLst/>
          </a:prstGeom>
          <a:solidFill>
            <a:srgbClr val="0FFFFF"/>
          </a:solidFill>
          <a:effectLst>
            <a:outerShdw blurRad="57150" dist="152400" dir="288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365750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Improved confidence in online shopping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6"/>
          <p:cNvSpPr txBox="1">
            <a:spLocks noGrp="1"/>
          </p:cNvSpPr>
          <p:nvPr>
            <p:ph type="body" idx="1"/>
          </p:nvPr>
        </p:nvSpPr>
        <p:spPr>
          <a:xfrm>
            <a:off x="4681450" y="3100075"/>
            <a:ext cx="2714400" cy="1391400"/>
          </a:xfrm>
          <a:prstGeom prst="rect">
            <a:avLst/>
          </a:prstGeom>
          <a:solidFill>
            <a:srgbClr val="0FFFFF"/>
          </a:solidFill>
          <a:effectLst>
            <a:outerShdw blurRad="57150" dist="152400" dir="288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space of fitting rooms, increase sales and improve image of the store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/>
        </p:nvSpPr>
        <p:spPr>
          <a:xfrm>
            <a:off x="468360" y="275785"/>
            <a:ext cx="8206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FFFFF"/>
                </a:solidFill>
                <a:latin typeface="Roboto Slab"/>
                <a:ea typeface="Roboto Slab"/>
                <a:cs typeface="Roboto Slab"/>
                <a:sym typeface="Roboto Slab"/>
              </a:rPr>
              <a:t>RESEARCH PART (Literature Review)</a:t>
            </a:r>
            <a:endParaRPr sz="3200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468350" y="1490675"/>
            <a:ext cx="2513100" cy="2658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0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52400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 Fitting Room 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ZeeKit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Virtual garment adjusted to the body accordingly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Sharing and purchasing function provides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Analysis user’s body measurements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7"/>
          <p:cNvSpPr/>
          <p:nvPr/>
        </p:nvSpPr>
        <p:spPr>
          <a:xfrm>
            <a:off x="3355713" y="1490675"/>
            <a:ext cx="2513100" cy="2658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0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52400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Social Shopper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Overlays 2D image of garment over human body in real-time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Motion capture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Sharing function across social media platforms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7"/>
          <p:cNvSpPr/>
          <p:nvPr/>
        </p:nvSpPr>
        <p:spPr>
          <a:xfrm>
            <a:off x="6243075" y="1490675"/>
            <a:ext cx="2513100" cy="2658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0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152400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Dressing Room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the Gap</a:t>
            </a:r>
            <a:endParaRPr b="1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Generates a virtual avatar based on the height and weight allowing users to try the outfit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Enables users to feel how the garment fit on the body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Macintosh PowerPoint</Application>
  <PresentationFormat>On-screen Show (16:9)</PresentationFormat>
  <Paragraphs>134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Noto Sans Symbols</vt:lpstr>
      <vt:lpstr>Times New Roman</vt:lpstr>
      <vt:lpstr>Roboto Slab</vt:lpstr>
      <vt:lpstr>Roboto</vt:lpstr>
      <vt:lpstr>Calibri</vt:lpstr>
      <vt:lpstr>Arial</vt:lpstr>
      <vt:lpstr>Marina</vt:lpstr>
      <vt:lpstr>Office Theme</vt:lpstr>
      <vt:lpstr>Office Theme</vt:lpstr>
      <vt:lpstr>Body Tracking Software Using Augmented Reality ( AR )</vt:lpstr>
      <vt:lpstr>Project Brief: A clothing try on mobile application based on full body tracking using AR.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Critical Review of the existing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Tracking Software Using Augmented Reality ( AR )</dc:title>
  <cp:lastModifiedBy>Kathleen Mediavillo</cp:lastModifiedBy>
  <cp:revision>1</cp:revision>
  <dcterms:modified xsi:type="dcterms:W3CDTF">2021-06-15T12:22:15Z</dcterms:modified>
</cp:coreProperties>
</file>